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21"/>
  </p:notesMasterIdLst>
  <p:sldIdLst>
    <p:sldId id="256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6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ru-RU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91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992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ru-RU" smtClean="0"/>
              <a:pPr algn="ctr"/>
              <a:t>12.01.2016 20:41</a:t>
            </a:fld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ru-RU" smtClean="0"/>
              <a:pPr/>
              <a:t>‹#›</a:t>
            </a:fld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ru-RU" smtClean="0">
                <a:solidFill>
                  <a:schemeClr val="tx2"/>
                </a:solidFill>
              </a:rPr>
              <a:pPr/>
              <a:t>12.01.2016 20:41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ru-RU" sz="1200" smtClean="0">
                <a:solidFill>
                  <a:schemeClr val="tx2"/>
                </a:solidFill>
              </a:rPr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ru-RU" smtClean="0">
                <a:solidFill>
                  <a:schemeClr val="tx2"/>
                </a:solidFill>
              </a:rPr>
              <a:pPr/>
              <a:t>12.01.2016 20:41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ru-RU" sz="1200" smtClean="0">
                <a:solidFill>
                  <a:schemeClr val="tx2"/>
                </a:solidFill>
              </a:rPr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ru-RU" smtClean="0"/>
              <a:pPr/>
              <a:t>12.01.2016 20:41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ru-RU" smtClean="0"/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ru-RU" smtClean="0"/>
              <a:pPr/>
              <a:t>12.01.2016 20:41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ru-RU" smtClean="0"/>
              <a:pPr algn="ctr"/>
              <a:t>‹#›</a:t>
            </a:fld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ru-RU" smtClean="0"/>
              <a:pPr/>
              <a:t>12.01.2016 20:41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ru-RU" smtClean="0"/>
              <a:pPr algn="ctr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ru-RU" smtClean="0"/>
              <a:pPr/>
              <a:t>12.01.2016 20:41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ru-RU" smtClean="0"/>
              <a:pPr algn="ctr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ru-RU" smtClean="0"/>
              <a:pPr/>
              <a:t>12.01.2016 20:41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ru-RU" smtClean="0"/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ru-RU" smtClean="0"/>
              <a:pPr/>
              <a:t>12.01.2016 20:41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ru-RU" smtClean="0"/>
              <a:pPr/>
              <a:t>‹#›</a:t>
            </a:fld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ru-RU" smtClean="0"/>
              <a:pPr/>
              <a:t>12.01.2016 20:41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ru-RU" smtClean="0"/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pic>
        <p:nvPicPr>
          <p:cNvPr id="8" name="Picture 7" descr="sm_penci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ru-RU" smtClean="0"/>
              <a:pPr/>
              <a:t>12.01.2016 20:41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ru-RU" smtClean="0"/>
              <a:pPr algn="ctr"/>
              <a:t>‹#›</a:t>
            </a:fld>
            <a:endParaRPr lang="ru-RU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ru-RU" smtClean="0">
                <a:solidFill>
                  <a:schemeClr val="tx2"/>
                </a:solidFill>
              </a:rPr>
              <a:pPr/>
              <a:t>12.01.2016 20:41</a:t>
            </a:fld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ru-RU" sz="1200" smtClean="0">
                <a:solidFill>
                  <a:schemeClr val="tx2"/>
                </a:solidFill>
              </a:rPr>
              <a:pPr algn="ctr"/>
              <a:t>‹#›</a:t>
            </a:fld>
            <a:endParaRPr lang="ru-RU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51520" y="116631"/>
            <a:ext cx="8511480" cy="66192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детский сад комбинированного вида №27                                                                                                       муниципального образования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Усть-Лабинский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</a:t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Семинар-практикум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в Доу».</a:t>
            </a:r>
            <a:b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Составил</a:t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старший воспитатель</a:t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Шатохина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Э.Э.</a:t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Ст.Ладожская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г.</a:t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6264696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Технологии обучения здоровому образу жизни: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Физкультурные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занятия,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ритмика,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биологическая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обратная связь (БОС),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проблемно-игровые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коммуникативные игры,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беседы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 серии «Здоровье», точечный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самомассаж.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652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1"/>
            <a:ext cx="8659688" cy="6120681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Коррекционные технологии: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технологии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эмоцоинально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-волевой сферы, коррекция поведения,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психогимнастика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b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арт-терапия,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артикуляционная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гимнастика, технология музыкального воздействия,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сказкотерапия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 </a:t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816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587680" cy="546273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Цветотерапия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это одно из самых перспективных и надежных методов лечения и оздоровления. Цвет служит мощным стимулятором эмоционального и интеллектуального развития детей.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35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5904656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Пальчиковая гимнастика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 дает пальчиковая гимнастика детям?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Способствует овладению навыками мелкой моторики.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Помогает развивать речь.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Повышает работоспособность коры головного мозга.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Развивает у ребенка психические процессы: мышление, внимание, память, воображение.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Снимает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тревожность.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09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659688" cy="54726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повышает интерес к занятиям физкультурой и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спортом.</a:t>
            </a:r>
            <a:b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не только подвижные 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спортивные игры повышают интерес, но и дидактические игры .</a:t>
            </a:r>
            <a:br>
              <a:rPr lang="ru-RU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15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587680" cy="5606752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Эмоциональную сферу 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рассматривать как один из фундаментальных внутренних факторов, определяющих психическое здоровье ребенка и становление его исходно благополучной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психики.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помощи дидактических игр возможно формирование эмоционального благополучия у детей дошкольного возраста.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67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816280" cy="518457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Релаксация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умение расслабиться, она помогает одним детям снять напряжение, другим – сконцентрировать внимание, снять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возбуждение.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1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515672" cy="546273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Музыкотерапия.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музыка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способна изменить душевное и физическое состояние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человека.</a:t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Слушание правильно подобранной музыки повышает иммунитет детей, снимает напряжение и раздражительность, головную и мышечную боль, восстанавливает спокойное дыхание . 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9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515672" cy="5462736"/>
          </a:xfrm>
        </p:spPr>
        <p:txBody>
          <a:bodyPr/>
          <a:lstStyle/>
          <a:p>
            <a:r>
              <a:rPr lang="ru-RU" dirty="0" smtClean="0"/>
              <a:t>      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СПАСИБО ЗА ВНИМАНИЕ!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7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299648" cy="5534744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применение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технологий в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-образовательном процессе.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784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443664" cy="6264696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познакомить педагогов с разнообразными методами и приёмами, которые оказывают положительное воздействие на развитие детей.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8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744272" cy="553474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Здоровьесберегающая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технология -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система мер, включающая взаимосвязь и взаимодействие всех факторов образовательной среды, направленных на сохранение здоровья ребенка на всех этапах его обучения и развития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736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332656"/>
            <a:ext cx="8960296" cy="5534744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Цель 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здоровьесберегающих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образовательных технологий обеспечить ребенку возможность сохранения здоровья, сформировать необходимые знания, умения и навыки здорового образа жизни, научить использовать полученные знания в повседневной жизни.</a:t>
            </a:r>
            <a:b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571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38600"/>
            <a:ext cx="8587680" cy="1828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это состояние полного физического, психического и социального благополучия, а не просто отсутствие болезней или физических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дефектов.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038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38600"/>
            <a:ext cx="8587680" cy="18288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Здоровье, как предмет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здоровьесберегающих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технологий, предусматривает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Здоровье физическое.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Здоровье психическое.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Здоровье социальное.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Здоровье нравственное. 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025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0"/>
            <a:ext cx="8568952" cy="6381328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Благодаря </a:t>
            </a:r>
            <a:r>
              <a:rPr lang="ru-RU" sz="2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использованию </a:t>
            </a:r>
            <a:r>
              <a:rPr lang="ru-RU" sz="27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2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технологий у детей происходит:</a:t>
            </a:r>
            <a:br>
              <a:rPr lang="ru-RU" sz="2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улучшение памяти, внимания, мышления; </a:t>
            </a:r>
            <a:r>
              <a:rPr lang="ru-RU" sz="27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повышение способности к произвольному контролю</a:t>
            </a: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улучшение общего эмоционального состояния;</a:t>
            </a:r>
            <a:r>
              <a:rPr lang="ru-RU" sz="27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повышается работоспособность, уверенность в себе; </a:t>
            </a:r>
            <a:r>
              <a:rPr lang="ru-RU" sz="27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-стимулируются двигательные функции; </a:t>
            </a:r>
            <a:r>
              <a:rPr lang="ru-RU" sz="27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снижает утомляемость; </a:t>
            </a:r>
            <a:r>
              <a:rPr lang="ru-RU" sz="27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развивается дыхательный и артикуляционный аппарат; </a:t>
            </a:r>
            <a:r>
              <a:rPr lang="ru-RU" sz="27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стимулируется речевая функция.</a:t>
            </a:r>
            <a:b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62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659688" cy="553474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Технологии сохранения и стимулирования здоровья: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динамические паузы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подвижные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спортивные игры, релаксация,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гимнастика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пальчиковая, гимнастика для глаз,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гимнастика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дыхательная, гимнастика бодрящая,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гимнастика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корригирующая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754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E4FFEA1-43A1-40BE-8523-D90AC15F4E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Учебная презентация курса института (оформление набросок)</Template>
  <TotalTime>0</TotalTime>
  <Words>170</Words>
  <Application>Microsoft Office PowerPoint</Application>
  <PresentationFormat>Экран (4:3)</PresentationFormat>
  <Paragraphs>20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Calibri</vt:lpstr>
      <vt:lpstr>Times New Roman</vt:lpstr>
      <vt:lpstr>Wingdings</vt:lpstr>
      <vt:lpstr>Wingdings 2</vt:lpstr>
      <vt:lpstr>Student presentation</vt:lpstr>
      <vt:lpstr>Муниципальное бюджетное дошкольное образовательное учреждение детский сад комбинированного вида №27                                                                                                       муниципального образования Усть-Лабинский район     Семинар-практикум  «Здоровьесберегающие технологии в Доу».                                                                                                            Составил                                                                                                                                      старший воспитатель                                                                                                                     Шатохина Э.Э.   Ст.Ладожская 2014 г.    </vt:lpstr>
      <vt:lpstr>Цель: применение здоровьесберегающих технологий в воспитательно-образовательном процессе.  </vt:lpstr>
      <vt:lpstr>  Задачи: познакомить педагогов с разнообразными методами и приёмами, которые оказывают положительное воздействие на развитие детей.  </vt:lpstr>
      <vt:lpstr> Здоровьесберегающая технология - это система мер, включающая взаимосвязь и взаимодействие всех факторов образовательной среды, направленных на сохранение здоровья ребенка на всех этапах его обучения и развития.  </vt:lpstr>
      <vt:lpstr>Цель здоровьесберегающих образовательных технологий обеспечить ребенку возможность сохранения здоровья, сформировать необходимые знания, умения и навыки здорового образа жизни, научить использовать полученные знания в повседневной жизни. </vt:lpstr>
      <vt:lpstr>здоровье - это состояние полного физического, психического и социального благополучия, а не просто отсутствие болезней или физических дефектов.</vt:lpstr>
      <vt:lpstr>Здоровье, как предмет здоровьесберегающих технологий, предусматривает: - Здоровье физическое. - Здоровье психическое. - Здоровье социальное. - Здоровье нравственное.  </vt:lpstr>
      <vt:lpstr>  Благодаря использованию здоровьесберегающих технологий у детей происходит: - улучшение памяти, внимания, мышления;  - повышение способности к произвольному контролю; - улучшение общего эмоционального состояния; -  повышается работоспособность, уверенность в себе;  -стимулируются двигательные функции;  - снижает утомляемость;  - развивается дыхательный и артикуляционный аппарат;  - стимулируется речевая функция. </vt:lpstr>
      <vt:lpstr>Технологии сохранения и стимулирования здоровья: динамические паузы, подвижные и спортивные игры, релаксация,  гимнастика пальчиковая, гимнастика для глаз,  гимнастика дыхательная, гимнастика бодрящая,  гимнастика корригирующая. </vt:lpstr>
      <vt:lpstr>Технологии обучения здоровому образу жизни:  Физкультурные занятия,  ритмика,  биологическая обратная связь (БОС),  проблемно-игровые, коммуникативные игры,  беседы из серии «Здоровье», точечный самомассаж. </vt:lpstr>
      <vt:lpstr>Коррекционные технологии:                                                   технологии развития эмоцоинально-волевой сферы, коррекция поведения, психогимнастика,  арт-терапия,  артикуляционная гимнастика, технология музыкального воздействия,  сказкотерапия).  </vt:lpstr>
      <vt:lpstr> Цветотерапия — это одно из самых перспективных и надежных методов лечения и оздоровления. Цвет служит мощным стимулятором эмоционального и интеллектуального развития детей. </vt:lpstr>
      <vt:lpstr>Пальчиковая гимнастика Что дает пальчиковая гимнастика детям? - Способствует овладению навыками мелкой моторики. - Помогает развивать речь. - Повышает работоспособность коры головного мозга. - Развивает у ребенка психические процессы: мышление, внимание, память, воображение. - Снимает тревожность. </vt:lpstr>
      <vt:lpstr> Игровая деятельность - повышает интерес к занятиям физкультурой и спортом. Но не только подвижные или спортивные игры повышают интерес, но и дидактические игры .  </vt:lpstr>
      <vt:lpstr>Эмоциональную сферу  можно рассматривать как один из фундаментальных внутренних факторов, определяющих психическое здоровье ребенка и становление его исходно благополучной психики. При помощи дидактических игр возможно формирование эмоционального благополучия у детей дошкольного возраста.  </vt:lpstr>
      <vt:lpstr>Релаксация – это умение расслабиться, она помогает одним детям снять напряжение, другим – сконцентрировать внимание, снять возбуждение.  </vt:lpstr>
      <vt:lpstr>Музыкотерапия. - музыка способна изменить душевное и физическое состояние человека. -  Слушание правильно подобранной музыки повышает иммунитет детей, снимает напряжение и раздражительность, головную и мышечную боль, восстанавливает спокойное дыхание . </vt:lpstr>
      <vt:lpstr>       СПАСИБО ЗА ВНИМАНИЕ!    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2016-01-12T17:41:10Z</dcterms:created>
  <dcterms:modified xsi:type="dcterms:W3CDTF">2016-01-12T18:29:26Z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TC101671251049</vt:lpwstr>
  </property>
</Properties>
</file>